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1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8E0209-89D5-42F9-BFA7-5B18B45056C2}" v="6" dt="2022-12-01T08:24:02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ya Warnaars" userId="904c7593-5a03-4927-a768-805c7c409fb8" providerId="ADAL" clId="{2FD65946-8AF4-42FF-9E80-6D47C71709BE}"/>
    <pc:docChg chg="custSel modSld sldOrd">
      <pc:chgData name="Tanya Warnaars" userId="904c7593-5a03-4927-a768-805c7c409fb8" providerId="ADAL" clId="{2FD65946-8AF4-42FF-9E80-6D47C71709BE}" dt="2022-12-01T12:00:35.793" v="39" actId="1076"/>
      <pc:docMkLst>
        <pc:docMk/>
      </pc:docMkLst>
      <pc:sldChg chg="modSp mod ord">
        <pc:chgData name="Tanya Warnaars" userId="904c7593-5a03-4927-a768-805c7c409fb8" providerId="ADAL" clId="{2FD65946-8AF4-42FF-9E80-6D47C71709BE}" dt="2022-12-01T12:00:35.793" v="39" actId="1076"/>
        <pc:sldMkLst>
          <pc:docMk/>
          <pc:sldMk cId="4099488995" sldId="256"/>
        </pc:sldMkLst>
        <pc:spChg chg="mod">
          <ac:chgData name="Tanya Warnaars" userId="904c7593-5a03-4927-a768-805c7c409fb8" providerId="ADAL" clId="{2FD65946-8AF4-42FF-9E80-6D47C71709BE}" dt="2022-12-01T12:00:35.793" v="39" actId="1076"/>
          <ac:spMkLst>
            <pc:docMk/>
            <pc:sldMk cId="4099488995" sldId="256"/>
            <ac:spMk id="2" creationId="{9C41010D-2F3D-4137-B40F-39119878DEBD}"/>
          </ac:spMkLst>
        </pc:spChg>
        <pc:spChg chg="mod">
          <ac:chgData name="Tanya Warnaars" userId="904c7593-5a03-4927-a768-805c7c409fb8" providerId="ADAL" clId="{2FD65946-8AF4-42FF-9E80-6D47C71709BE}" dt="2022-12-01T12:00:32.066" v="38" actId="20577"/>
          <ac:spMkLst>
            <pc:docMk/>
            <pc:sldMk cId="4099488995" sldId="256"/>
            <ac:spMk id="3" creationId="{58E5F525-780E-4CD4-9FF7-3BB59F4B35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D0852-BF97-4FC0-AB83-EE2C7C69175C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B8B76-5574-4B07-886E-4C4BE2210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923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6708-1DBB-4AD2-B5F8-6EA2FFA16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5"/>
            <a:ext cx="9144000" cy="130247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57A506-8CAA-4EC2-853F-29C940F78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42542"/>
            <a:ext cx="9144000" cy="82218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F3A3A-0B41-43AF-8594-A18FD3FB2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E587-6515-4032-8F1B-106F05CD7E44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00384-637C-4269-9DF7-3E38AD90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76DEA-7EA5-43B1-9168-0BCC0D4C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7DD698-7C0B-4965-962C-6A842A9C97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82291" y="958730"/>
            <a:ext cx="4627418" cy="1960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6313AB-B77A-453F-946F-C7535AF69054}"/>
              </a:ext>
            </a:extLst>
          </p:cNvPr>
          <p:cNvSpPr/>
          <p:nvPr userDrawn="1"/>
        </p:nvSpPr>
        <p:spPr>
          <a:xfrm>
            <a:off x="0" y="0"/>
            <a:ext cx="12192000" cy="606829"/>
          </a:xfrm>
          <a:prstGeom prst="rect">
            <a:avLst/>
          </a:prstGeom>
          <a:solidFill>
            <a:srgbClr val="901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www.confess-h2020.eu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EF810F-F0E1-471D-8A1C-654CFD07006D}"/>
              </a:ext>
            </a:extLst>
          </p:cNvPr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9" t="-3696"/>
          <a:stretch/>
        </p:blipFill>
        <p:spPr>
          <a:xfrm>
            <a:off x="10231264" y="136525"/>
            <a:ext cx="1299701" cy="327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1864BB-18E4-4892-8CE4-3BD82C2B7F10}"/>
              </a:ext>
            </a:extLst>
          </p:cNvPr>
          <p:cNvPicPr/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46" b="-1843"/>
          <a:stretch/>
        </p:blipFill>
        <p:spPr>
          <a:xfrm>
            <a:off x="562422" y="142384"/>
            <a:ext cx="551556" cy="3220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38EA0-DEDB-4657-B505-AC6D12613F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26178" y="5356802"/>
            <a:ext cx="7539644" cy="8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3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285D96-D61B-4BDB-B5BD-A64117DD68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AD2B1B-F4E9-4A2A-83B7-202B0D53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7E73C-380D-4EE7-A190-DD818DFA7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94877-700F-4F89-AB95-0AF14EE2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FED5B-010C-49A4-AE5C-AD40C030FAA0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52DA5-3A91-4B54-98C8-34EAFE59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31725-1069-4DF7-BF5B-5DF45DB7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7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7EF88-3036-46FD-A8DF-9B55A2AF0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0B136-7383-4334-89DB-538FDA30F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9C178-84F3-4B7A-8B79-98A4C9D1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7AF44-FAE7-4A97-A528-3904EB27B367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E9A5C-6573-42A3-AD56-BE32E14C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E9E64-4681-4788-B489-314C62640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47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71F111-E320-4895-957D-8E82B861CE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1226A-C106-42B0-A79D-F834DCD0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87D59-6D14-42A9-A528-0BFF84096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C67DD-4794-4ABB-91FD-152F0AA7F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9F312-8498-4EC0-8ECD-4AED3935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6373-68C2-4A4C-BE3A-C31F9AE0D446}" type="datetime1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7767A-9B05-43B3-B7B8-68E067C5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2D87F-685A-4138-9447-7C1E1D1A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66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7526A4-8A17-4C17-BC43-57CE19545C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36321A-1372-458B-83AC-2AC68BFB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374A9-411E-4303-869E-DC0EEFA4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CDAB6-BFD1-4D82-8E9C-E0F9BAB11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E72C31-FBFE-4667-AA3A-37A88AC2A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EF3B2-FDF2-42E3-B147-7F6187ACD2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6C4593-42E8-4E46-8F4F-138CCFC6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3D53-21AA-4FBA-872A-16DB438BFAE3}" type="datetime1">
              <a:rPr lang="en-GB" smtClean="0"/>
              <a:t>01/12/2022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BEF6E0-495F-4FDA-AA2B-2773A8591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282E94-C1B0-4620-870D-60C9A18E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9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D9D10A-EF4B-4827-8F99-E193350F51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6EEC3-CC0A-44EF-ACB9-225D0E64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1E93D5-AA83-4642-9244-5600F356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C34A-DB71-408A-A9B8-4708380BF63B}" type="datetime1">
              <a:rPr lang="en-GB" smtClean="0"/>
              <a:t>01/12/2022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3A5F0-95C3-4E5E-A586-A101AA2F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6B678-D10D-4132-B5B4-72FAF87E8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4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55925F-32C9-4024-BAF2-61F36709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C672-89CC-4B4A-A04F-9B5352379DEB}" type="datetime1">
              <a:rPr lang="en-GB" smtClean="0"/>
              <a:t>01/12/2022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F582A-749E-45F4-93FD-BD3B01F0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59E5F-51C4-43EA-AA9B-1E30A965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FB6BC0-CB08-4749-B85D-28D4569726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1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48644A-669C-4EAF-AFB9-E5DB710A99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D3C355-7EDF-4254-AF9A-4B9A05E75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D01FC-CF70-4934-930F-A90034890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2A5CD-E64D-4FC5-9E3E-CB4C06B5C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0F085-3411-4D41-BDB6-31C531753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B033-0280-48A6-AF41-6511A079FF0C}" type="datetime1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BADDB-3633-4348-AA62-F068F910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D744A-FEFA-41E2-AD3E-AFD8099F8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83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47FDAE-9133-4703-8A3D-602D6A459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3B43BC-C088-4D47-94AD-50D201685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4DD5E2-8EAF-49E6-94E2-166F598D4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5EF8A-8584-4F57-9D3B-20B5ADA35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42BF-C3EB-424E-ACD7-9B9A3938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D7EC6-C856-4089-994C-FD34B42D21F4}" type="datetime1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055DC-E8E7-4CA3-865A-51A39A1F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1E33C-C7FC-4C6A-B8EB-3D4A92A7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09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C50EA8-3588-4DAF-A798-1FD8CBAEA6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5B6E56-CBEE-4A67-B8DB-5FFF0261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DCC38-8127-4EB9-995F-DA62D062A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AE98A-9A6C-4DFC-A37B-653AE118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5676-5A9C-47F5-A1D0-9CD0C39D1456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9E9DE-26E0-43B3-A613-DA0F2A129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F593D-F263-4BB8-B5F1-F1E0F167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29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7A17C0-E820-4E81-B609-2C5107B45F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9745" y="0"/>
            <a:ext cx="1182255" cy="12076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32D2C-0F2F-4153-BB73-1BE406895C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5E4D0-1A78-40DE-B68E-66817C5BF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AD6C8-D5E2-417A-A247-CD7C9C68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4172-8740-42AB-B258-E7CF95FA4E1E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54CC2-F83A-4C82-86A1-4DFB9ED44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AB560-235B-4B69-8C93-2657C7FB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98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77534-F4A5-4E93-8DB5-54B73D44EF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19301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Questions?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C50F50-6F8C-45C9-80AC-E630274D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F31B-2107-4917-AE19-24A1125E0260}" type="datetime1">
              <a:rPr lang="en-GB" smtClean="0"/>
              <a:t>01/12/2022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2B2EA-1A2D-4132-A859-B782C8AF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08539-90D4-41FD-B273-D8E7E33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A297DB-F45F-4D28-A8EA-CC005DA63FA8}"/>
              </a:ext>
            </a:extLst>
          </p:cNvPr>
          <p:cNvSpPr txBox="1"/>
          <p:nvPr userDrawn="1"/>
        </p:nvSpPr>
        <p:spPr>
          <a:xfrm>
            <a:off x="838200" y="5593777"/>
            <a:ext cx="105542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CONFESS project has received funding from the European Union’s Horizon 2020 research and innovation programme under grant agreement No 101004156.</a:t>
            </a:r>
          </a:p>
          <a:p>
            <a:pPr algn="ctr"/>
            <a:endParaRPr lang="en-GB" sz="105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GB" sz="1050" b="0" dirty="0"/>
              <a:t>This presentation reflects the views only of the author, and the Commission cannot be held responsible for any use which may be made of the information contained therein.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E6FF4E-35A4-4586-AFBF-714F9CDE5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802"/>
            <a:ext cx="10515600" cy="22333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B3CEB5-C03D-4390-8223-15C67B5B3E14}"/>
              </a:ext>
            </a:extLst>
          </p:cNvPr>
          <p:cNvSpPr/>
          <p:nvPr userDrawn="1"/>
        </p:nvSpPr>
        <p:spPr>
          <a:xfrm>
            <a:off x="0" y="0"/>
            <a:ext cx="12192000" cy="606829"/>
          </a:xfrm>
          <a:prstGeom prst="rect">
            <a:avLst/>
          </a:prstGeom>
          <a:solidFill>
            <a:srgbClr val="901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www.confess-h2020.eu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3153E9-D148-4C62-A4D7-4308AE6C66C7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46" b="-1843"/>
          <a:stretch/>
        </p:blipFill>
        <p:spPr>
          <a:xfrm>
            <a:off x="562422" y="142384"/>
            <a:ext cx="551556" cy="3220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DFA11-F393-4D0D-BCFE-FE79CE188108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9" t="-3696"/>
          <a:stretch/>
        </p:blipFill>
        <p:spPr>
          <a:xfrm>
            <a:off x="10231264" y="136525"/>
            <a:ext cx="1299701" cy="3279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33AD1D-9C25-486F-BF28-62CE71B765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3131" y="4751577"/>
            <a:ext cx="6425738" cy="69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1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B824B7-8FC3-4381-B48C-FF9D31E9F6E5}"/>
              </a:ext>
            </a:extLst>
          </p:cNvPr>
          <p:cNvSpPr/>
          <p:nvPr userDrawn="1"/>
        </p:nvSpPr>
        <p:spPr>
          <a:xfrm>
            <a:off x="0" y="6251171"/>
            <a:ext cx="12192000" cy="606829"/>
          </a:xfrm>
          <a:prstGeom prst="rect">
            <a:avLst/>
          </a:prstGeom>
          <a:solidFill>
            <a:srgbClr val="901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696FC5-4CA3-4193-AFF8-BBDB6655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D3DB1-1754-4702-84BB-D8221EAEE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A5DF8-D931-4F7F-A5D5-C24F3278E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C13F31B-2107-4917-AE19-24A1125E0260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A7034-FB8A-4CD6-B487-13205C1CF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CONFESS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C0D9B-BB44-46F3-B53C-7FF1D87DD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1008667-6CA2-411F-94BB-FE07AC7CCA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1010D-2F3D-4137-B40F-39119878D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99683"/>
            <a:ext cx="9144000" cy="1302472"/>
          </a:xfrm>
        </p:spPr>
        <p:txBody>
          <a:bodyPr/>
          <a:lstStyle/>
          <a:p>
            <a:r>
              <a:rPr lang="en-GB" dirty="0"/>
              <a:t>WP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E5F525-780E-4CD4-9FF7-3BB59F4B35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CONFESS GA</a:t>
            </a:r>
          </a:p>
          <a:p>
            <a:r>
              <a:rPr lang="en-GB" dirty="0"/>
              <a:t>Tanya Warnaars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F76B1-1E66-4E0A-9848-58677905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23FBF-D4B3-44E3-A10F-F764E3CF5758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71B0E-BEB1-4CC7-9BCA-268B2FCE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179CB-D3B4-4322-8F32-932403B9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488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78C2C-12BF-4DCD-8389-1B2D061C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0"/>
            <a:ext cx="10515600" cy="1325563"/>
          </a:xfrm>
        </p:spPr>
        <p:txBody>
          <a:bodyPr/>
          <a:lstStyle/>
          <a:p>
            <a:r>
              <a:rPr lang="en-GB" dirty="0"/>
              <a:t>WP4: Coordination &amp; Dissemination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BCC1-5B0B-4418-8DD4-D5F29FEB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01" y="1253331"/>
            <a:ext cx="11214313" cy="487532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CONFESS presented at 10 conference in past 12 months</a:t>
            </a:r>
          </a:p>
          <a:p>
            <a:r>
              <a:rPr lang="en-GB" dirty="0"/>
              <a:t>2023: planned events </a:t>
            </a:r>
          </a:p>
          <a:p>
            <a:pPr lvl="1"/>
            <a:r>
              <a:rPr lang="en-US" b="0" i="0" dirty="0">
                <a:solidFill>
                  <a:srgbClr val="172B4D"/>
                </a:solidFill>
                <a:effectLst/>
                <a:latin typeface="-apple-system"/>
              </a:rPr>
              <a:t> S2S summit 3-7 July 2023</a:t>
            </a:r>
          </a:p>
          <a:p>
            <a:pPr lvl="1"/>
            <a:r>
              <a:rPr lang="en-GB" b="0" i="0" dirty="0">
                <a:solidFill>
                  <a:srgbClr val="172B4D"/>
                </a:solidFill>
                <a:effectLst/>
                <a:latin typeface="-apple-system"/>
              </a:rPr>
              <a:t>Involvement in EGU sessions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WGSIP: small workshop on CONFESS </a:t>
            </a:r>
          </a:p>
          <a:p>
            <a:r>
              <a:rPr lang="en-GB" dirty="0"/>
              <a:t>ECMWF Newsletter completed article</a:t>
            </a:r>
          </a:p>
          <a:p>
            <a:r>
              <a:rPr lang="en-GB" dirty="0"/>
              <a:t>Each WP to give highlights summary following GA</a:t>
            </a:r>
          </a:p>
          <a:p>
            <a:endParaRPr lang="en-GB" dirty="0"/>
          </a:p>
          <a:p>
            <a:r>
              <a:rPr lang="en-GB" dirty="0"/>
              <a:t>Technical report: needs finalising by 5-6 December</a:t>
            </a:r>
          </a:p>
          <a:p>
            <a:r>
              <a:rPr lang="en-GB" dirty="0"/>
              <a:t>Update on extension request: to be assessed at time of Technical Review</a:t>
            </a:r>
          </a:p>
          <a:p>
            <a:pPr lvl="1"/>
            <a:r>
              <a:rPr lang="en-GB" dirty="0"/>
              <a:t>Planned for Jan 2023</a:t>
            </a:r>
          </a:p>
          <a:p>
            <a:r>
              <a:rPr lang="en-GB" dirty="0"/>
              <a:t>Keep populating presentation page on Confluence of CONFESS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C6CBF-3D9D-4B45-91A3-0F5A0ACF8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5745-58A8-4216-B620-5A70A3A2A085}" type="datetime1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0AB13-4CC6-4B47-80AD-6E873736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CONFESS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1DD14-5401-4CCF-8D4C-91C15104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08667-6CA2-411F-94BB-FE07AC7CCA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541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-apple-system</vt:lpstr>
      <vt:lpstr>Arial</vt:lpstr>
      <vt:lpstr>Calibri</vt:lpstr>
      <vt:lpstr>Calibri Light</vt:lpstr>
      <vt:lpstr>Office Theme</vt:lpstr>
      <vt:lpstr>WP 4</vt:lpstr>
      <vt:lpstr>WP4: Coordination &amp; Dissemination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Thiemert</dc:creator>
  <cp:lastModifiedBy>Tanya Warnaars</cp:lastModifiedBy>
  <cp:revision>8</cp:revision>
  <dcterms:created xsi:type="dcterms:W3CDTF">2020-10-08T10:48:55Z</dcterms:created>
  <dcterms:modified xsi:type="dcterms:W3CDTF">2022-12-01T12:00:38Z</dcterms:modified>
</cp:coreProperties>
</file>